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4" r:id="rId10"/>
    <p:sldId id="273" r:id="rId11"/>
    <p:sldId id="266" r:id="rId12"/>
    <p:sldId id="267" r:id="rId13"/>
    <p:sldId id="270" r:id="rId14"/>
    <p:sldId id="275" r:id="rId15"/>
    <p:sldId id="276" r:id="rId16"/>
    <p:sldId id="277" r:id="rId17"/>
    <p:sldId id="278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BBF-CDFF-1B3A-220B-EBF1026E8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3502F-902D-DF1B-0738-54F9C882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B72E-EC61-54FC-F0BA-E3594AF0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3105-2045-5749-1AAA-930D1A71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E3C42-BD10-C582-B953-1B67DA03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E7C4-35E4-1371-B8C9-D3F093D1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2CFC1-4918-70C1-BFB3-7A254737E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D422-4F1A-E152-9AE1-339BA4F9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B6A13-477C-963B-33C6-09BECDF1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EBEF9-763C-8C52-2DFB-C3911F36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384C8-256A-535C-AF62-3636E4017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71C3A-D710-83F6-7761-85ED0D40C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2E55-FF95-ED17-95E3-C36041C1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8FB4-B703-ABBB-B446-BA6C2F75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E0AD5-8B95-4D78-4134-15322C27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2C40-CB92-CBB0-AC3E-D9900A97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C6D5-5CBD-4190-3230-EC7D557E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C13-FC1D-70E6-99FA-D05E3D8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879A7-1BC0-44AC-53CE-FBA1F8AB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951AD-4788-616E-6947-58D8340E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C03F-5BBA-9A12-F741-31C49BAD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B0B9-F9A1-CEB6-9E84-75737E3AE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AC08-5975-D6EA-EABE-19862B64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B3D59-4A56-C368-D777-D9FB7E0B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4DF0D-3F0A-F8E8-1321-2DF70E4C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E310-74D2-2119-EC76-1A445CCF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F778-1CF2-50BB-18B4-B91DA3A83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6257C-93A9-6B8E-D2FD-A7337796C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39780-E54D-0F4B-7027-98B0AF47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27EE5-3EE4-75A8-5C91-D935CCBD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30A2-F7DC-91D6-1560-FD4DABA3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6D41-2093-3F51-EC5D-6D169487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84CC8-0F75-C2B8-E42A-7867B298C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1D129-C560-69B6-75B1-4756D0C75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236E5-A6BF-1E30-0933-12664A9BA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B8D87-5A9F-C91B-F273-0B5670055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4B0AA-91B3-3817-CB0D-2FC5D6D8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ADC0E-63A8-12F1-2332-144CDE6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ACF84-1B92-8DD0-CEDF-31CBF9FB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AF98-C95E-A59B-613B-D989765A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92B11-C0EE-6BA8-B95E-0B8DA379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9389F-95F5-E84C-5628-0ACFCEB7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8B358-EB10-B6B4-0094-D573004D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E0E68-177D-8A02-54C3-B13CCF45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8E736-A8C0-58D1-76B0-A48BE188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E46DD-9875-1511-9AC0-C5C1D263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EC18-1A2D-F608-25FC-5B16F626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CD13-94A9-5595-507B-06E08703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850F4-E7FB-454A-15D6-EAB2F32B5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BAF39-DB3E-B380-F856-FF3A5DC8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C689E-DF82-702B-8046-4B6EB757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DA6C-A1E2-7138-E563-5E090562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272B-B6D9-2B42-ABE1-D79C7406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FDB30-9122-1E9A-1A8A-F22E57401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259A3-1ADF-D515-CAC6-B07499541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2660E-F044-2516-C2AC-4FD0B1E4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D03FB-190C-4C0A-031D-521E7941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6C55-E49F-434C-3BCD-2327BD6D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30376-EB96-7665-1628-C1CD23C3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88767-4392-99D3-634A-55FC3424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2BC0-4FA8-C001-5C09-9CA2D3B5D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952A-A70C-4C30-8E85-E0C1332638D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2E06-4856-0517-77D4-96BB3BAB1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6873-D241-7003-7A48-50921D4E9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82D6D-20C6-4F29-BF86-2BAF286A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5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">
            <a:extLst>
              <a:ext uri="{FF2B5EF4-FFF2-40B4-BE49-F238E27FC236}">
                <a16:creationId xmlns:a16="http://schemas.microsoft.com/office/drawing/2014/main" id="{46D60237-086B-9424-E715-A277E3A1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FA2D2295-411F-1895-4E62-044F9990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6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3DA48244-CCE1-0DE6-64BA-38C951A7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 descr="Graphical user interface, text, website">
            <a:extLst>
              <a:ext uri="{FF2B5EF4-FFF2-40B4-BE49-F238E27FC236}">
                <a16:creationId xmlns:a16="http://schemas.microsoft.com/office/drawing/2014/main" id="{83A2403C-33BA-B924-A726-B33C32367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135"/>
            <a:ext cx="12191999" cy="61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website">
            <a:extLst>
              <a:ext uri="{FF2B5EF4-FFF2-40B4-BE49-F238E27FC236}">
                <a16:creationId xmlns:a16="http://schemas.microsoft.com/office/drawing/2014/main" id="{6AF4BC39-8BBC-1E66-4279-C46C85A1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243CEB0F-DB41-298C-FC2D-77C4AFE4B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">
            <a:extLst>
              <a:ext uri="{FF2B5EF4-FFF2-40B4-BE49-F238E27FC236}">
                <a16:creationId xmlns:a16="http://schemas.microsoft.com/office/drawing/2014/main" id="{6341A581-C59D-A272-309A-599CA0B4B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">
            <a:extLst>
              <a:ext uri="{FF2B5EF4-FFF2-40B4-BE49-F238E27FC236}">
                <a16:creationId xmlns:a16="http://schemas.microsoft.com/office/drawing/2014/main" id="{96A21C48-AD9E-276D-8876-1D8C36F31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C7C42-98EF-9A52-96BD-97BA18088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">
            <a:extLst>
              <a:ext uri="{FF2B5EF4-FFF2-40B4-BE49-F238E27FC236}">
                <a16:creationId xmlns:a16="http://schemas.microsoft.com/office/drawing/2014/main" id="{ABC21096-A146-758D-3751-230FE5C7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">
            <a:extLst>
              <a:ext uri="{FF2B5EF4-FFF2-40B4-BE49-F238E27FC236}">
                <a16:creationId xmlns:a16="http://schemas.microsoft.com/office/drawing/2014/main" id="{E6BE652E-73F2-FCD3-1C56-1F7E445EA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E518B0E6-4779-A8CF-2AF0-42357A62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04C3427B-B678-9639-3634-7C16D06B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DAF98375-E9BA-B171-C30F-A0416740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">
            <a:extLst>
              <a:ext uri="{FF2B5EF4-FFF2-40B4-BE49-F238E27FC236}">
                <a16:creationId xmlns:a16="http://schemas.microsoft.com/office/drawing/2014/main" id="{451991CF-A908-B3CB-FB4B-4DCBE4F1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">
            <a:extLst>
              <a:ext uri="{FF2B5EF4-FFF2-40B4-BE49-F238E27FC236}">
                <a16:creationId xmlns:a16="http://schemas.microsoft.com/office/drawing/2014/main" id="{AA70E379-5450-4BF7-D243-1151470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ty, screenshot">
            <a:extLst>
              <a:ext uri="{FF2B5EF4-FFF2-40B4-BE49-F238E27FC236}">
                <a16:creationId xmlns:a16="http://schemas.microsoft.com/office/drawing/2014/main" id="{EFE3F35D-9B3B-298B-B1A5-B6F1C9F7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">
            <a:extLst>
              <a:ext uri="{FF2B5EF4-FFF2-40B4-BE49-F238E27FC236}">
                <a16:creationId xmlns:a16="http://schemas.microsoft.com/office/drawing/2014/main" id="{D1D209C1-570A-9107-1D22-6488E9CD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A99C392F-8E32-835F-4C51-AA51F4A2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 AND DECOMPRESS JAVA PROJECT </dc:title>
  <dc:creator>Yashvardhan</dc:creator>
  <cp:lastModifiedBy>Yashvardhan</cp:lastModifiedBy>
  <cp:revision>4</cp:revision>
  <dcterms:created xsi:type="dcterms:W3CDTF">2023-04-16T16:21:43Z</dcterms:created>
  <dcterms:modified xsi:type="dcterms:W3CDTF">2023-04-24T07:26:14Z</dcterms:modified>
</cp:coreProperties>
</file>